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512" autoAdjust="0"/>
    <p:restoredTop sz="96696"/>
  </p:normalViewPr>
  <p:slideViewPr>
    <p:cSldViewPr snapToGrid="0" snapToObjects="1">
      <p:cViewPr varScale="1">
        <p:scale>
          <a:sx n="143" d="100"/>
          <a:sy n="143" d="100"/>
        </p:scale>
        <p:origin x="2626" y="125"/>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5249" y="2027607"/>
            <a:ext cx="3988345" cy="4311617"/>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1"/>
          </p:nvPr>
        </p:nvPicPr>
        <p:blipFill>
          <a:blip r:embed="rId2"/>
          <a:stretch>
            <a:fillRect/>
          </a:stretch>
        </p:blipFill>
        <p:spPr>
          <a:xfrm>
            <a:off x="1007252" y="1880813"/>
            <a:ext cx="5495942" cy="599038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18004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397780" y="2911231"/>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stCxn id="7" idx="2"/>
            <a:endCxn id="6" idx="3"/>
          </p:cNvCxnSpPr>
          <p:nvPr/>
        </p:nvCxnSpPr>
        <p:spPr bwMode="auto">
          <a:xfrm flipH="1">
            <a:off x="8744026" y="2779929"/>
            <a:ext cx="2242169" cy="4345781"/>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5293222" y="442265"/>
            <a:ext cx="3474570" cy="168732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After R.A. Fisher (1890-1962)</a:t>
            </a:r>
          </a:p>
          <a:p>
            <a:pPr algn="ctr"/>
            <a:r>
              <a:rPr lang="en-US" sz="24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marL="406337" indent="-406337">
              <a:buFont typeface="Arial" charset="0"/>
              <a:buChar char="•"/>
            </a:pPr>
            <a:r>
              <a:rPr lang="en-US" sz="2275" dirty="0"/>
              <a:t>If each the F statistic is large it means that some or all of the hypothesis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6977</TotalTime>
  <Words>2115</Words>
  <Application>Microsoft Office PowerPoint</Application>
  <PresentationFormat>Custom</PresentationFormat>
  <Paragraphs>270</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Martin, Ralf</cp:lastModifiedBy>
  <cp:revision>166</cp:revision>
  <dcterms:created xsi:type="dcterms:W3CDTF">2020-10-04T17:32:50Z</dcterms:created>
  <dcterms:modified xsi:type="dcterms:W3CDTF">2020-10-14T14:49:16Z</dcterms:modified>
</cp:coreProperties>
</file>